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568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4298fb2f4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4298fb2f43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4298fb2f4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4298fb2f4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4298fb2f43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4298fb2f43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4298fb2f4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4298fb2f4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4298fb2f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4298fb2f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4298fb2f4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4298fb2f4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4298fb2f4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4298fb2f4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4298fb2f4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4298fb2f4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4298fb2f4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4298fb2f43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4298fb2f4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4298fb2f43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4298fb2f4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4298fb2f4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298fb2f43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4298fb2f43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226" y="4343124"/>
            <a:ext cx="1437625" cy="7136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iot-guider.com/arduino/serial-communication-between-two-arduino-board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Applied Arduino Programming for neurophysiology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(supplementary materials)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2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 Sintsov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of Man-Machine Interfaces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Motorica LLC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Stimuli: Tactile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4675" y="1085075"/>
            <a:ext cx="388452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Stimuli: Visual</a:t>
            </a:r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8647" y="1082850"/>
            <a:ext cx="3651600" cy="36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Stimuli: Audial</a:t>
            </a:r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 gentle — use potentiometer to decrease buzzer volume </a:t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901" y="775125"/>
            <a:ext cx="3928449" cy="39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be afraid of trials and errors</a:t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575" y="1017725"/>
            <a:ext cx="702212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FBFB0-F9CF-1C4C-A48C-B6CB67C36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RU" dirty="0"/>
              <a:t>Additional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EC7FB-C989-C64E-80F6-B211BB86C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U" dirty="0"/>
              <a:t>Learn to build Arduino-Arduino communication:</a:t>
            </a:r>
            <a:br>
              <a:rPr lang="en-RU" dirty="0"/>
            </a:br>
            <a:r>
              <a:rPr lang="en-GB" dirty="0">
                <a:hlinkClick r:id="rId2"/>
              </a:rPr>
              <a:t>https://iot-guider.com/arduino/serial-communication-between-two-arduino-boards/</a:t>
            </a:r>
            <a:r>
              <a:rPr lang="en-GB" dirty="0"/>
              <a:t> </a:t>
            </a:r>
            <a:endParaRPr lang="en-RU" dirty="0"/>
          </a:p>
          <a:p>
            <a:r>
              <a:rPr lang="en-RU"/>
              <a:t>Also look at </a:t>
            </a:r>
            <a:r>
              <a:rPr lang="en-RU" dirty="0"/>
              <a:t>wireless boards of ESP32-Wrover-xx</a:t>
            </a:r>
          </a:p>
          <a:p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0F978-BCDC-304D-A62D-BCC05AEFF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18" y="2790908"/>
            <a:ext cx="3379038" cy="2030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37E037-447E-DE4D-A61A-42A5D435C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056" y="2790908"/>
            <a:ext cx="2799776" cy="20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37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Arduino?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03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Company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Platform (both, hardware + software)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Workstyle … not a good one (toxic DIY)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825" y="1030375"/>
            <a:ext cx="5490900" cy="36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Toxic DIY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375" y="516900"/>
            <a:ext cx="5940250" cy="440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550" y="1952705"/>
            <a:ext cx="1841301" cy="1633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should we use Arduino for?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1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PC-Hardware communication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Collecting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Synchronizing with external hardware (PC or amplifier)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Producing stimuli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Tactile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Visual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Audial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Install EasyEDA for schematic design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 will work with </a:t>
            </a:r>
            <a:r>
              <a:rPr lang="en" b="1"/>
              <a:t>Arduino Nano V3</a:t>
            </a:r>
            <a:endParaRPr b="1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375" y="1362913"/>
            <a:ext cx="4824899" cy="2995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PC-Hardware communication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18700" cy="2354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Download and install Arduino Studio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Connect to PC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Flash blink example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Flash serial example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UART is not instantaneous!!!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Try echo loop</a:t>
            </a: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000" y="945825"/>
            <a:ext cx="385762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Boudrate?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18798"/>
          <a:stretch/>
        </p:blipFill>
        <p:spPr>
          <a:xfrm>
            <a:off x="2320375" y="1017725"/>
            <a:ext cx="4238550" cy="29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250" y="4018575"/>
            <a:ext cx="6886422" cy="9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 data with analog to digital converter (ADC)</a:t>
            </a:r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371275" y="1438625"/>
            <a:ext cx="2861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Learn how to work with Serial Monitor and Serial Plotter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175" y="1131450"/>
            <a:ext cx="38901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Button</a:t>
            </a: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41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Mind pull-down (or pull-up) resistor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Mind jittering effects (software)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650" y="883925"/>
            <a:ext cx="393093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Synchropulses to Hardware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963" y="1216550"/>
            <a:ext cx="402208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198</Words>
  <Application>Microsoft Macintosh PowerPoint</Application>
  <PresentationFormat>On-screen Show (16:9)</PresentationFormat>
  <Paragraphs>42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Simple Light</vt:lpstr>
      <vt:lpstr>Applied Arduino Programming for neurophysiology  (supplementary materials)</vt:lpstr>
      <vt:lpstr>What is Arduino?</vt:lpstr>
      <vt:lpstr>Toxic DIY</vt:lpstr>
      <vt:lpstr>What should we use Arduino for?</vt:lpstr>
      <vt:lpstr>PC-Hardware communication</vt:lpstr>
      <vt:lpstr>What is Boudrate?</vt:lpstr>
      <vt:lpstr>Collect data with analog to digital converter (ADC)</vt:lpstr>
      <vt:lpstr>User Button</vt:lpstr>
      <vt:lpstr>Send Synchropulses to Hardware</vt:lpstr>
      <vt:lpstr>Stimuli: Tactile</vt:lpstr>
      <vt:lpstr>Stimuli: Visual</vt:lpstr>
      <vt:lpstr>Stimuli: Audial</vt:lpstr>
      <vt:lpstr>Don’t be afraid of trials and errors</vt:lpstr>
      <vt:lpstr>Additional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Arduino Programming for neurophysiology  (supplementary materials)</dc:title>
  <cp:lastModifiedBy>Microsoft Office User</cp:lastModifiedBy>
  <cp:revision>3</cp:revision>
  <dcterms:modified xsi:type="dcterms:W3CDTF">2022-10-05T07:22:18Z</dcterms:modified>
</cp:coreProperties>
</file>